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</p:sldIdLst>
  <p:sldSz cy="43200000" cx="32400000"/>
  <p:notesSz cx="43200000" cy="32400000"/>
  <p:embeddedFontLst>
    <p:embeddedFont>
      <p:font typeface="Montserrat"/>
      <p:regular r:id="rId7"/>
      <p:bold r:id="rId8"/>
      <p:italic r:id="rId9"/>
      <p:boldItalic r:id="rId1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1" roundtripDataSignature="AMtx7mg2VkAXJLxgjUM48OqJhdLiXwGFT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11" Type="http://customschemas.google.com/relationships/presentationmetadata" Target="metadata"/><Relationship Id="rId10" Type="http://schemas.openxmlformats.org/officeDocument/2006/relationships/font" Target="fonts/Montserrat-boldItalic.fntdata"/><Relationship Id="rId9" Type="http://schemas.openxmlformats.org/officeDocument/2006/relationships/font" Target="fonts/Montserrat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font" Target="fonts/Montserrat-regular.fntdata"/><Relationship Id="rId8" Type="http://schemas.openxmlformats.org/officeDocument/2006/relationships/font" Target="fonts/Montserrat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" name="Google Shape;1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" name="Google Shape;37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"/>
          <p:cNvSpPr/>
          <p:nvPr/>
        </p:nvSpPr>
        <p:spPr>
          <a:xfrm>
            <a:off x="21427200" y="34738825"/>
            <a:ext cx="16459200" cy="16459200"/>
          </a:xfrm>
          <a:prstGeom prst="ellipse">
            <a:avLst/>
          </a:prstGeom>
          <a:solidFill>
            <a:srgbClr val="F95006">
              <a:alpha val="705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1"/>
          <p:cNvSpPr/>
          <p:nvPr/>
        </p:nvSpPr>
        <p:spPr>
          <a:xfrm>
            <a:off x="24627600" y="37939225"/>
            <a:ext cx="10515600" cy="10515600"/>
          </a:xfrm>
          <a:prstGeom prst="ellipse">
            <a:avLst/>
          </a:prstGeom>
          <a:solidFill>
            <a:srgbClr val="F95006">
              <a:alpha val="1294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ancheta_3_3__2_.png" id="18" name="Google Shape;18;p1"/>
          <p:cNvPicPr preferRelativeResize="0"/>
          <p:nvPr/>
        </p:nvPicPr>
        <p:blipFill rotWithShape="1">
          <a:blip r:embed="rId3">
            <a:alphaModFix/>
          </a:blip>
          <a:srcRect b="27834" l="0" r="0" t="0"/>
          <a:stretch/>
        </p:blipFill>
        <p:spPr>
          <a:xfrm>
            <a:off x="10797195" y="3072575"/>
            <a:ext cx="10805650" cy="390635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"/>
          <p:cNvSpPr/>
          <p:nvPr/>
        </p:nvSpPr>
        <p:spPr>
          <a:xfrm>
            <a:off x="1463040" y="10158925"/>
            <a:ext cx="29473800" cy="64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95006"/>
              </a:buClr>
              <a:buSzPts val="2400"/>
              <a:buFont typeface="Montserrat"/>
              <a:buNone/>
            </a:pPr>
            <a:r>
              <a:rPr b="1" i="0" lang="en-US" sz="4000" u="none" cap="none" strike="noStrike">
                <a:solidFill>
                  <a:srgbClr val="F95006"/>
                </a:solidFill>
                <a:latin typeface="Montserrat"/>
                <a:ea typeface="Montserrat"/>
                <a:cs typeface="Montserrat"/>
                <a:sym typeface="Montserrat"/>
              </a:rPr>
              <a:t>POSTER PRESENTATION TEMPLATE</a:t>
            </a: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1463040" y="11426890"/>
            <a:ext cx="29473800" cy="201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6800"/>
              <a:buFont typeface="Montserrat"/>
              <a:buNone/>
            </a:pPr>
            <a:r>
              <a:rPr b="1" i="0" lang="en-US" sz="140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General Guidelines</a:t>
            </a:r>
            <a:endParaRPr b="0" i="0" sz="1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1463040" y="15722003"/>
            <a:ext cx="6888300" cy="2651700"/>
          </a:xfrm>
          <a:prstGeom prst="roundRect">
            <a:avLst>
              <a:gd fmla="val 4138" name="adj"/>
            </a:avLst>
          </a:prstGeom>
          <a:solidFill>
            <a:srgbClr val="F4F4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</p:txBody>
      </p:sp>
      <p:sp>
        <p:nvSpPr>
          <p:cNvPr id="22" name="Google Shape;22;p1"/>
          <p:cNvSpPr/>
          <p:nvPr/>
        </p:nvSpPr>
        <p:spPr>
          <a:xfrm>
            <a:off x="1783080" y="15996323"/>
            <a:ext cx="6248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95006"/>
              </a:buClr>
              <a:buSzPts val="1300"/>
              <a:buFont typeface="Montserrat"/>
              <a:buNone/>
            </a:pPr>
            <a:r>
              <a:rPr b="1" i="0" lang="en-US" sz="3100" u="none" cap="none" strike="noStrike">
                <a:solidFill>
                  <a:srgbClr val="F95006"/>
                </a:solidFill>
                <a:latin typeface="Montserrat"/>
                <a:ea typeface="Montserrat"/>
                <a:cs typeface="Montserrat"/>
                <a:sym typeface="Montserrat"/>
              </a:rPr>
              <a:t>LANGUAGE</a:t>
            </a:r>
            <a:endParaRPr b="0" i="0" sz="3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1783080" y="16499243"/>
            <a:ext cx="6248400" cy="16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800"/>
              <a:buFont typeface="Montserrat"/>
              <a:buNone/>
            </a:pPr>
            <a:r>
              <a:rPr b="1" i="0" lang="en-US" sz="36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English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8991540" y="15722003"/>
            <a:ext cx="6888300" cy="2651700"/>
          </a:xfrm>
          <a:prstGeom prst="roundRect">
            <a:avLst>
              <a:gd fmla="val 4138" name="adj"/>
            </a:avLst>
          </a:prstGeom>
          <a:solidFill>
            <a:srgbClr val="F4F4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</p:txBody>
      </p:sp>
      <p:sp>
        <p:nvSpPr>
          <p:cNvPr id="25" name="Google Shape;25;p1"/>
          <p:cNvSpPr/>
          <p:nvPr/>
        </p:nvSpPr>
        <p:spPr>
          <a:xfrm>
            <a:off x="9311580" y="15996323"/>
            <a:ext cx="6248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95006"/>
              </a:buClr>
              <a:buSzPts val="1300"/>
              <a:buFont typeface="Montserrat"/>
              <a:buNone/>
            </a:pPr>
            <a:r>
              <a:rPr b="1" i="0" lang="en-US" sz="3100" u="none" cap="none" strike="noStrike">
                <a:solidFill>
                  <a:srgbClr val="F95006"/>
                </a:solidFill>
                <a:latin typeface="Montserrat"/>
                <a:ea typeface="Montserrat"/>
                <a:cs typeface="Montserrat"/>
                <a:sym typeface="Montserrat"/>
              </a:rPr>
              <a:t>SIZE (W × H)</a:t>
            </a:r>
            <a:endParaRPr b="0" i="0" sz="3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9311580" y="16499243"/>
            <a:ext cx="6248400" cy="16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800"/>
              <a:buFont typeface="Montserrat"/>
              <a:buNone/>
            </a:pPr>
            <a:r>
              <a:rPr b="1" i="0" lang="en-US" sz="36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0.90 m × 1.20 m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6520040" y="15722003"/>
            <a:ext cx="6888300" cy="2651700"/>
          </a:xfrm>
          <a:prstGeom prst="roundRect">
            <a:avLst>
              <a:gd fmla="val 4138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</p:txBody>
      </p:sp>
      <p:sp>
        <p:nvSpPr>
          <p:cNvPr id="28" name="Google Shape;28;p1"/>
          <p:cNvSpPr/>
          <p:nvPr/>
        </p:nvSpPr>
        <p:spPr>
          <a:xfrm>
            <a:off x="16840080" y="15996323"/>
            <a:ext cx="6248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Montserrat"/>
              <a:buNone/>
            </a:pPr>
            <a:r>
              <a:rPr b="1" i="0" lang="en-US" sz="31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PRESENTATION</a:t>
            </a:r>
            <a:endParaRPr b="0" i="0" sz="3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1"/>
          <p:cNvSpPr/>
          <p:nvPr/>
        </p:nvSpPr>
        <p:spPr>
          <a:xfrm>
            <a:off x="16840080" y="16499243"/>
            <a:ext cx="6248400" cy="16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Montserrat"/>
              <a:buNone/>
            </a:pPr>
            <a:r>
              <a:rPr b="1" i="0" lang="en-US" sz="36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Mandatory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1"/>
          <p:cNvSpPr/>
          <p:nvPr/>
        </p:nvSpPr>
        <p:spPr>
          <a:xfrm>
            <a:off x="24048540" y="15722003"/>
            <a:ext cx="6888300" cy="2651700"/>
          </a:xfrm>
          <a:prstGeom prst="roundRect">
            <a:avLst>
              <a:gd fmla="val 4138" name="adj"/>
            </a:avLst>
          </a:prstGeom>
          <a:solidFill>
            <a:srgbClr val="F4F4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</p:txBody>
      </p:sp>
      <p:sp>
        <p:nvSpPr>
          <p:cNvPr id="31" name="Google Shape;31;p1"/>
          <p:cNvSpPr/>
          <p:nvPr/>
        </p:nvSpPr>
        <p:spPr>
          <a:xfrm>
            <a:off x="24368580" y="15996323"/>
            <a:ext cx="6248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95006"/>
              </a:buClr>
              <a:buSzPts val="1300"/>
              <a:buFont typeface="Montserrat"/>
              <a:buNone/>
            </a:pPr>
            <a:r>
              <a:rPr b="1" i="0" lang="en-US" sz="3100" u="none" cap="none" strike="noStrike">
                <a:solidFill>
                  <a:srgbClr val="F95006"/>
                </a:solidFill>
                <a:latin typeface="Montserrat"/>
                <a:ea typeface="Montserrat"/>
                <a:cs typeface="Montserrat"/>
                <a:sym typeface="Montserrat"/>
              </a:rPr>
              <a:t>SCHEDULE</a:t>
            </a:r>
            <a:endParaRPr b="0" i="0" sz="3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1"/>
          <p:cNvSpPr/>
          <p:nvPr/>
        </p:nvSpPr>
        <p:spPr>
          <a:xfrm>
            <a:off x="24368580" y="16499243"/>
            <a:ext cx="6248400" cy="16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800"/>
              <a:buFont typeface="Montserrat"/>
              <a:buNone/>
            </a:pPr>
            <a:r>
              <a:rPr b="1" i="0" lang="en-US" sz="36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Oct 14–16 • 12:30–13:30 or 18:15–19:30</a:t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1"/>
          <p:cNvSpPr/>
          <p:nvPr/>
        </p:nvSpPr>
        <p:spPr>
          <a:xfrm>
            <a:off x="1463050" y="19288175"/>
            <a:ext cx="29473800" cy="20270100"/>
          </a:xfrm>
          <a:prstGeom prst="roundRect">
            <a:avLst>
              <a:gd fmla="val 558" name="adj"/>
            </a:avLst>
          </a:prstGeom>
          <a:solidFill>
            <a:srgbClr val="F4F4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/>
          </a:p>
        </p:txBody>
      </p:sp>
      <p:sp>
        <p:nvSpPr>
          <p:cNvPr id="34" name="Google Shape;34;p1"/>
          <p:cNvSpPr/>
          <p:nvPr/>
        </p:nvSpPr>
        <p:spPr>
          <a:xfrm>
            <a:off x="2011680" y="19836803"/>
            <a:ext cx="28376700" cy="185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95300" lvl="0" marL="38100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poster must include the title, the names of the authors, and their affiliations.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poster title must be the same as the title of the accepted abstract.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Content must be in English.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oral explanation should preferably be delivered in English.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Dimensions: 0.90 m × 1.20 m (width × height).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poster must include: introduction, objectives, methodology, results and discussion, and conclusions.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Poster presentation is MANDATORY.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poster number and presentation location will be available in the restricted area, under “ABSTRACTS,” and will also be shown in the online abstract book.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The ABCF Congress is not responsible for posters that are not removed, or that are lost.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Posters will be visited by one or more members of the evaluation committee, previously selected by the Organizing Committee. These members may or may not identify themselves.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Evaluation criteria include: the quality of the work and of the presentation, and the presenter’s ability to contextualize the work within the relevant literature.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95300" lvl="0" marL="381000" marR="0" rtl="0" algn="l">
              <a:lnSpc>
                <a:spcPct val="140000"/>
              </a:lnSpc>
              <a:spcBef>
                <a:spcPts val="2200"/>
              </a:spcBef>
              <a:spcAft>
                <a:spcPts val="0"/>
              </a:spcAft>
              <a:buClr>
                <a:srgbClr val="1A1A1A"/>
              </a:buClr>
              <a:buSzPts val="4300"/>
              <a:buFont typeface="Montserrat"/>
              <a:buChar char="•"/>
            </a:pPr>
            <a:r>
              <a:rPr b="0" i="0" lang="en-US" sz="43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Poster presentations will be scheduled at one of the following times: Wednesday, Thursday, and Friday, October 14, 15, and 16, from 12:30 PM to 1:30 PM, or from 6:15 PM to 7:30 PM.</a:t>
            </a:r>
            <a:endParaRPr b="0" i="0" sz="4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"/>
          <p:cNvSpPr/>
          <p:nvPr/>
        </p:nvSpPr>
        <p:spPr>
          <a:xfrm>
            <a:off x="21909950" y="35001225"/>
            <a:ext cx="18323100" cy="18323100"/>
          </a:xfrm>
          <a:prstGeom prst="ellipse">
            <a:avLst/>
          </a:prstGeom>
          <a:solidFill>
            <a:srgbClr val="F95006">
              <a:alpha val="7059"/>
            </a:srgbClr>
          </a:solidFill>
          <a:ln>
            <a:noFill/>
          </a:ln>
        </p:spPr>
        <p:txBody>
          <a:bodyPr anchorCtr="0" anchor="ctr" bIns="130850" lIns="130850" spcFirstLastPara="1" rIns="130850" wrap="square" tIns="130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2"/>
          <p:cNvSpPr/>
          <p:nvPr/>
        </p:nvSpPr>
        <p:spPr>
          <a:xfrm>
            <a:off x="25181946" y="38273221"/>
            <a:ext cx="11779200" cy="11779200"/>
          </a:xfrm>
          <a:prstGeom prst="ellipse">
            <a:avLst/>
          </a:prstGeom>
          <a:solidFill>
            <a:srgbClr val="F95006">
              <a:alpha val="12157"/>
            </a:srgbClr>
          </a:solidFill>
          <a:ln>
            <a:noFill/>
          </a:ln>
        </p:spPr>
        <p:txBody>
          <a:bodyPr anchorCtr="0" anchor="ctr" bIns="130850" lIns="130850" spcFirstLastPara="1" rIns="130850" wrap="square" tIns="130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p2"/>
          <p:cNvSpPr/>
          <p:nvPr/>
        </p:nvSpPr>
        <p:spPr>
          <a:xfrm>
            <a:off x="1280150" y="3285400"/>
            <a:ext cx="14508300" cy="2469000"/>
          </a:xfrm>
          <a:prstGeom prst="roundRect">
            <a:avLst>
              <a:gd fmla="val 4444" name="adj"/>
            </a:avLst>
          </a:prstGeom>
          <a:solidFill>
            <a:srgbClr val="F4F4F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</p:txBody>
      </p:sp>
      <p:sp>
        <p:nvSpPr>
          <p:cNvPr id="43" name="Google Shape;43;p2"/>
          <p:cNvSpPr/>
          <p:nvPr/>
        </p:nvSpPr>
        <p:spPr>
          <a:xfrm>
            <a:off x="1502444" y="3285400"/>
            <a:ext cx="14063700" cy="246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3000"/>
              <a:buFont typeface="Montserrat"/>
              <a:buNone/>
            </a:pPr>
            <a:r>
              <a:rPr b="1" i="1" lang="en-US" sz="47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[ INSERT THE FULL TITLE OF YOUR STUDY HERE — SAME AS THE ACCEPTED ABSTRACT ]</a:t>
            </a:r>
            <a:endParaRPr b="0" i="0" sz="4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1280160" y="8743628"/>
            <a:ext cx="29839800" cy="64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800"/>
              <a:buFont typeface="Montserrat"/>
              <a:buNone/>
            </a:pPr>
            <a:r>
              <a:rPr b="1" i="0" lang="en-US" sz="42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[ Full name of presenting author ]¹, [ Full name of co-author ]², [ Full name of co-author ]²</a:t>
            </a:r>
            <a:endParaRPr b="0" i="0" sz="4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1280160" y="9429428"/>
            <a:ext cx="298398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400"/>
              <a:buFont typeface="Montserrat"/>
              <a:buNone/>
            </a:pPr>
            <a:r>
              <a:rPr b="0" i="1" lang="en-US" sz="38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¹ [ Institution / Department, City, State, Country ]     ² [ Institution / Department, City, State, Country ]</a:t>
            </a:r>
            <a:endParaRPr b="0" i="0" sz="3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1280160" y="10274973"/>
            <a:ext cx="29839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300"/>
              <a:buFont typeface="Montserrat"/>
              <a:buNone/>
            </a:pPr>
            <a:r>
              <a:rPr b="0" i="0" lang="en-US" sz="37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Presenting author's email: [ name@email.com ]</a:t>
            </a:r>
            <a:endParaRPr b="0" i="0" sz="3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1280109" y="11623325"/>
            <a:ext cx="14508300" cy="685800"/>
          </a:xfrm>
          <a:prstGeom prst="roundRect">
            <a:avLst>
              <a:gd fmla="val 49333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48" name="Google Shape;48;p2"/>
          <p:cNvSpPr/>
          <p:nvPr/>
        </p:nvSpPr>
        <p:spPr>
          <a:xfrm>
            <a:off x="1280109" y="11623325"/>
            <a:ext cx="145083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01   INTRODUCTION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1280150" y="12492000"/>
            <a:ext cx="14508300" cy="6742800"/>
          </a:xfrm>
          <a:prstGeom prst="roundRect">
            <a:avLst>
              <a:gd fmla="val 1163" name="adj"/>
            </a:avLst>
          </a:prstGeom>
          <a:solidFill>
            <a:srgbClr val="F4F4F4"/>
          </a:solidFill>
          <a:ln cap="flat" cmpd="sng" w="12700">
            <a:solidFill>
              <a:srgbClr val="E2E2E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50" name="Google Shape;50;p2"/>
          <p:cNvSpPr/>
          <p:nvPr/>
        </p:nvSpPr>
        <p:spPr>
          <a:xfrm>
            <a:off x="1645925" y="12720600"/>
            <a:ext cx="13776900" cy="59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Present the background and context of the study.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State the problem or gap in the current literature.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Clearly state the objective / aim of the study.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1280109" y="19852925"/>
            <a:ext cx="14508300" cy="685800"/>
          </a:xfrm>
          <a:prstGeom prst="roundRect">
            <a:avLst>
              <a:gd fmla="val 49333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52" name="Google Shape;52;p2"/>
          <p:cNvSpPr/>
          <p:nvPr/>
        </p:nvSpPr>
        <p:spPr>
          <a:xfrm>
            <a:off x="1280109" y="19852925"/>
            <a:ext cx="145083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02   OBJECTIVES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1280160" y="20721603"/>
            <a:ext cx="14508300" cy="5486400"/>
          </a:xfrm>
          <a:prstGeom prst="roundRect">
            <a:avLst>
              <a:gd fmla="val 1667" name="adj"/>
            </a:avLst>
          </a:prstGeom>
          <a:solidFill>
            <a:srgbClr val="F4F4F4"/>
          </a:solidFill>
          <a:ln cap="flat" cmpd="sng" w="12700">
            <a:solidFill>
              <a:srgbClr val="E2E2E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54" name="Google Shape;54;p2"/>
          <p:cNvSpPr/>
          <p:nvPr/>
        </p:nvSpPr>
        <p:spPr>
          <a:xfrm>
            <a:off x="1645925" y="20950223"/>
            <a:ext cx="13776900" cy="483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List the general and/or specific objectives of the study, as concise statements.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1280109" y="26891600"/>
            <a:ext cx="14508300" cy="685800"/>
          </a:xfrm>
          <a:prstGeom prst="roundRect">
            <a:avLst>
              <a:gd fmla="val 49333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56" name="Google Shape;56;p2"/>
          <p:cNvSpPr/>
          <p:nvPr/>
        </p:nvSpPr>
        <p:spPr>
          <a:xfrm>
            <a:off x="1280109" y="26891600"/>
            <a:ext cx="145083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03   METHODOLOGY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1280160" y="27760288"/>
            <a:ext cx="14508300" cy="9327000"/>
          </a:xfrm>
          <a:prstGeom prst="roundRect">
            <a:avLst>
              <a:gd fmla="val 980" name="adj"/>
            </a:avLst>
          </a:prstGeom>
          <a:solidFill>
            <a:srgbClr val="F4F4F4"/>
          </a:solidFill>
          <a:ln cap="flat" cmpd="sng" w="12700">
            <a:solidFill>
              <a:srgbClr val="E2E2E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58" name="Google Shape;58;p2"/>
          <p:cNvSpPr/>
          <p:nvPr/>
        </p:nvSpPr>
        <p:spPr>
          <a:xfrm>
            <a:off x="1645920" y="27988888"/>
            <a:ext cx="13776900" cy="88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Describe the study design (e.g., experimental, observational, in vitro, in silico).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Describe sample/population, materials, and instruments used.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Describe the procedures and statistical / analytical methods applied.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Mention ethical approval, if applicable.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2"/>
          <p:cNvSpPr/>
          <p:nvPr/>
        </p:nvSpPr>
        <p:spPr>
          <a:xfrm>
            <a:off x="16611462" y="11623325"/>
            <a:ext cx="14508300" cy="685800"/>
          </a:xfrm>
          <a:prstGeom prst="roundRect">
            <a:avLst>
              <a:gd fmla="val 49333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60" name="Google Shape;60;p2"/>
          <p:cNvSpPr/>
          <p:nvPr/>
        </p:nvSpPr>
        <p:spPr>
          <a:xfrm>
            <a:off x="16611462" y="11623325"/>
            <a:ext cx="145083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04   RESULTS AND DISCUSSION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16611475" y="12492000"/>
            <a:ext cx="14508300" cy="13716000"/>
          </a:xfrm>
          <a:prstGeom prst="roundRect">
            <a:avLst>
              <a:gd fmla="val 630" name="adj"/>
            </a:avLst>
          </a:prstGeom>
          <a:solidFill>
            <a:srgbClr val="F4F4F4"/>
          </a:solidFill>
          <a:ln cap="flat" cmpd="sng" w="12700">
            <a:solidFill>
              <a:srgbClr val="E2E2E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62" name="Google Shape;62;p2"/>
          <p:cNvSpPr/>
          <p:nvPr/>
        </p:nvSpPr>
        <p:spPr>
          <a:xfrm>
            <a:off x="16977250" y="12720600"/>
            <a:ext cx="13776900" cy="1306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Present the main results. Use charts, tables, or images here whenever possible.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Discuss what the results mean and how they compare with the existing literature.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2"/>
          <p:cNvSpPr/>
          <p:nvPr/>
        </p:nvSpPr>
        <p:spPr>
          <a:xfrm>
            <a:off x="16611454" y="26891600"/>
            <a:ext cx="14508300" cy="685800"/>
          </a:xfrm>
          <a:prstGeom prst="roundRect">
            <a:avLst>
              <a:gd fmla="val 49333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64" name="Google Shape;64;p2"/>
          <p:cNvSpPr/>
          <p:nvPr/>
        </p:nvSpPr>
        <p:spPr>
          <a:xfrm>
            <a:off x="16611454" y="26891600"/>
            <a:ext cx="145083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05   CONCLUSIONS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2"/>
          <p:cNvSpPr/>
          <p:nvPr/>
        </p:nvSpPr>
        <p:spPr>
          <a:xfrm>
            <a:off x="16611480" y="27760288"/>
            <a:ext cx="14508300" cy="9327000"/>
          </a:xfrm>
          <a:prstGeom prst="roundRect">
            <a:avLst>
              <a:gd fmla="val 980" name="adj"/>
            </a:avLst>
          </a:prstGeom>
          <a:solidFill>
            <a:srgbClr val="F4F4F4"/>
          </a:solidFill>
          <a:ln cap="flat" cmpd="sng" w="12700">
            <a:solidFill>
              <a:srgbClr val="E2E2E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66" name="Google Shape;66;p2"/>
          <p:cNvSpPr/>
          <p:nvPr/>
        </p:nvSpPr>
        <p:spPr>
          <a:xfrm>
            <a:off x="16977240" y="27988888"/>
            <a:ext cx="13776900" cy="88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Summarize the main findings in relation to the study objective.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Highlight the relevance / practical or scientific contribution of the study.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None/>
            </a:pPr>
            <a:r>
              <a:t/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b="0" i="1" lang="en-US" sz="3400" u="none" cap="none" strike="noStrike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 Suggest future directions, if applicable. 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ancheta_3_3__2_.png" id="67" name="Google Shape;67;p2"/>
          <p:cNvPicPr preferRelativeResize="0"/>
          <p:nvPr/>
        </p:nvPicPr>
        <p:blipFill rotWithShape="1">
          <a:blip r:embed="rId3">
            <a:alphaModFix/>
          </a:blip>
          <a:srcRect b="27834" l="0" r="0" t="0"/>
          <a:stretch/>
        </p:blipFill>
        <p:spPr>
          <a:xfrm>
            <a:off x="17747709" y="1606075"/>
            <a:ext cx="13372029" cy="483412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2"/>
          <p:cNvSpPr/>
          <p:nvPr/>
        </p:nvSpPr>
        <p:spPr>
          <a:xfrm>
            <a:off x="1280160" y="7522978"/>
            <a:ext cx="29839800" cy="64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1A1A1A"/>
              </a:buClr>
              <a:buSzPts val="1800"/>
              <a:buFont typeface="Montserrat"/>
              <a:buNone/>
            </a:pPr>
            <a:r>
              <a:rPr b="1" lang="en-US" sz="4200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ID</a:t>
            </a:r>
            <a:endParaRPr b="0" i="0" sz="4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2"/>
          <p:cNvSpPr/>
          <p:nvPr/>
        </p:nvSpPr>
        <p:spPr>
          <a:xfrm>
            <a:off x="1280171" y="37770900"/>
            <a:ext cx="14508300" cy="685800"/>
          </a:xfrm>
          <a:prstGeom prst="roundRect">
            <a:avLst>
              <a:gd fmla="val 49333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70" name="Google Shape;70;p2"/>
          <p:cNvSpPr/>
          <p:nvPr/>
        </p:nvSpPr>
        <p:spPr>
          <a:xfrm>
            <a:off x="1280171" y="37770900"/>
            <a:ext cx="145083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</a:t>
            </a:r>
            <a:r>
              <a:rPr b="1" lang="en-US" sz="3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6</a:t>
            </a: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  </a:t>
            </a:r>
            <a:r>
              <a:rPr b="1" lang="en-US" sz="3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REFERENCES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2"/>
          <p:cNvSpPr/>
          <p:nvPr/>
        </p:nvSpPr>
        <p:spPr>
          <a:xfrm>
            <a:off x="1280225" y="38639592"/>
            <a:ext cx="14508300" cy="2996700"/>
          </a:xfrm>
          <a:prstGeom prst="roundRect">
            <a:avLst>
              <a:gd fmla="val 980" name="adj"/>
            </a:avLst>
          </a:prstGeom>
          <a:solidFill>
            <a:srgbClr val="F4F4F4"/>
          </a:solidFill>
          <a:ln cap="flat" cmpd="sng" w="12700">
            <a:solidFill>
              <a:srgbClr val="E2E2E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72" name="Google Shape;72;p2"/>
          <p:cNvSpPr/>
          <p:nvPr/>
        </p:nvSpPr>
        <p:spPr>
          <a:xfrm>
            <a:off x="1645975" y="38868191"/>
            <a:ext cx="13776900" cy="276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i="1" lang="en-US" sz="3400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[Text]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t/>
            </a:r>
            <a:endParaRPr i="1" sz="3400">
              <a:solidFill>
                <a:srgbClr val="8C8C8C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3" name="Google Shape;73;p2"/>
          <p:cNvSpPr/>
          <p:nvPr/>
        </p:nvSpPr>
        <p:spPr>
          <a:xfrm>
            <a:off x="16611517" y="37770900"/>
            <a:ext cx="14508300" cy="685800"/>
          </a:xfrm>
          <a:prstGeom prst="roundRect">
            <a:avLst>
              <a:gd fmla="val 49333" name="adj"/>
            </a:avLst>
          </a:prstGeom>
          <a:solidFill>
            <a:srgbClr val="F9500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74" name="Google Shape;74;p2"/>
          <p:cNvSpPr/>
          <p:nvPr/>
        </p:nvSpPr>
        <p:spPr>
          <a:xfrm>
            <a:off x="16611517" y="37770900"/>
            <a:ext cx="145083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Montserrat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0</a:t>
            </a:r>
            <a:r>
              <a:rPr b="1" lang="en-US" sz="3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7</a:t>
            </a:r>
            <a:r>
              <a:rPr b="1" i="0" lang="en-US" sz="3400" u="none" cap="none" strike="noStrik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  </a:t>
            </a:r>
            <a:r>
              <a:rPr b="1" lang="en-US" sz="3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ACKNOWLEDGMENTS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2"/>
          <p:cNvSpPr/>
          <p:nvPr/>
        </p:nvSpPr>
        <p:spPr>
          <a:xfrm>
            <a:off x="16611548" y="38639592"/>
            <a:ext cx="14508300" cy="2996700"/>
          </a:xfrm>
          <a:prstGeom prst="roundRect">
            <a:avLst>
              <a:gd fmla="val 980" name="adj"/>
            </a:avLst>
          </a:prstGeom>
          <a:solidFill>
            <a:srgbClr val="F4F4F4"/>
          </a:solidFill>
          <a:ln cap="flat" cmpd="sng" w="12700">
            <a:solidFill>
              <a:srgbClr val="E2E2E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300"/>
          </a:p>
        </p:txBody>
      </p:sp>
      <p:sp>
        <p:nvSpPr>
          <p:cNvPr id="76" name="Google Shape;76;p2"/>
          <p:cNvSpPr/>
          <p:nvPr/>
        </p:nvSpPr>
        <p:spPr>
          <a:xfrm>
            <a:off x="16977300" y="38868191"/>
            <a:ext cx="13776900" cy="24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1500"/>
              <a:buFont typeface="Montserrat"/>
              <a:buNone/>
            </a:pPr>
            <a:r>
              <a:rPr i="1" lang="en-US" sz="3400">
                <a:solidFill>
                  <a:srgbClr val="8C8C8C"/>
                </a:solidFill>
                <a:latin typeface="Montserrat"/>
                <a:ea typeface="Montserrat"/>
                <a:cs typeface="Montserrat"/>
                <a:sym typeface="Montserrat"/>
              </a:rPr>
              <a:t>[Text]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2026-08-14T16:49:53Z</dcterms:created>
  <dc:creator>PptxGenJS</dc:creator>
</cp:coreProperties>
</file>